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A1961-796B-44A2-909A-0C8947FFFA60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F76F2-86BE-48F7-9A2E-184A9E566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, ,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F76F2-86BE-48F7-9A2E-184A9E566B0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371600"/>
            <a:ext cx="7620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ADIBASI MAHAVIDYALAYA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SEMESTER-I (PROGRAMME)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2020-2021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TITLE: PRINCIPLES AND PRACTICES OF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COURSE CODE: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AP/EDN/101/C-1A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CHILD CENTRIC EDUCATION</a:t>
            </a:r>
          </a:p>
          <a:p>
            <a:pPr algn="ctr"/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NAME OF THE TEACHER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dirty="0"/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7201" y="152401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Powerpoint for Education\WhatsApp Image 2024-06-11 at 4.20.02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Powerpoint for Education\WhatsApp Image 2024-06-11 at 4.20.03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1" y="0"/>
            <a:ext cx="916305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Powerpoint for Education\WhatsApp Image 2024-06-11 at 4.20.04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Powerpoint for Education\WhatsApp Image 2024-06-11 at 4.20.03 PM (1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On-screen Show (4:3)</PresentationFormat>
  <Paragraphs>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Akinchan</cp:lastModifiedBy>
  <cp:revision>3</cp:revision>
  <dcterms:created xsi:type="dcterms:W3CDTF">2006-08-16T00:00:00Z</dcterms:created>
  <dcterms:modified xsi:type="dcterms:W3CDTF">2024-06-15T09:11:27Z</dcterms:modified>
</cp:coreProperties>
</file>